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57" r:id="rId4"/>
    <p:sldId id="269" r:id="rId5"/>
    <p:sldId id="287" r:id="rId6"/>
    <p:sldId id="276" r:id="rId7"/>
    <p:sldId id="261" r:id="rId8"/>
    <p:sldId id="275" r:id="rId9"/>
    <p:sldId id="277" r:id="rId10"/>
    <p:sldId id="278" r:id="rId11"/>
    <p:sldId id="263" r:id="rId12"/>
    <p:sldId id="282" r:id="rId13"/>
    <p:sldId id="283" r:id="rId14"/>
    <p:sldId id="284" r:id="rId15"/>
    <p:sldId id="285" r:id="rId16"/>
    <p:sldId id="286" r:id="rId17"/>
    <p:sldId id="28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66" d="100"/>
          <a:sy n="66" d="100"/>
        </p:scale>
        <p:origin x="-60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4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33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68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95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57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85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25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6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493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962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4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F4076-4B87-4639-83E8-2195EC43C93D}" type="datetimeFigureOut">
              <a:rPr lang="ru-RU" smtClean="0"/>
              <a:pPr/>
              <a:t>30.05.2015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8A6C2-ECA6-46E8-AE7C-8FE0346E37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1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710422" y="1196752"/>
            <a:ext cx="7776864" cy="4896544"/>
            <a:chOff x="0" y="0"/>
            <a:chExt cx="3454087" cy="2847976"/>
          </a:xfrm>
        </p:grpSpPr>
        <p:pic>
          <p:nvPicPr>
            <p:cNvPr id="5" name="Picture 2" descr="C:\Users\PB\Desktop\____ 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74" t="29028" b="29445"/>
            <a:stretch/>
          </p:blipFill>
          <p:spPr bwMode="auto">
            <a:xfrm>
              <a:off x="1857375" y="0"/>
              <a:ext cx="1596712" cy="284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PB\Desktop\____ 3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28" r="51681" b="29445"/>
            <a:stretch/>
          </p:blipFill>
          <p:spPr bwMode="auto">
            <a:xfrm>
              <a:off x="0" y="0"/>
              <a:ext cx="1866900" cy="2847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62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11334"/>
            <a:ext cx="3491880" cy="4285489"/>
          </a:xfrm>
          <a:prstGeom prst="rect">
            <a:avLst/>
          </a:prstGeom>
        </p:spPr>
      </p:pic>
      <p:pic>
        <p:nvPicPr>
          <p:cNvPr id="6" name="Рисунок 5" descr="IMG_9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8640"/>
            <a:ext cx="4680520" cy="633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79511" y="548681"/>
            <a:ext cx="8640961" cy="5688631"/>
            <a:chOff x="-58512" y="1"/>
            <a:chExt cx="7021286" cy="4563462"/>
          </a:xfrm>
        </p:grpSpPr>
        <p:pic>
          <p:nvPicPr>
            <p:cNvPr id="7" name="Picture 2" descr="F:\IMG_086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3" t="1897" r="21047"/>
            <a:stretch/>
          </p:blipFill>
          <p:spPr bwMode="auto">
            <a:xfrm>
              <a:off x="-58512" y="924246"/>
              <a:ext cx="2820516" cy="2714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F:\IMG_188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7" r="19803"/>
            <a:stretch/>
          </p:blipFill>
          <p:spPr bwMode="auto">
            <a:xfrm>
              <a:off x="2867024" y="1"/>
              <a:ext cx="4095750" cy="4563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40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Энька\Desktop\DSC_2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188640"/>
            <a:ext cx="4248472" cy="6364083"/>
          </a:xfrm>
          <a:prstGeom prst="rect">
            <a:avLst/>
          </a:prstGeom>
          <a:noFill/>
        </p:spPr>
      </p:pic>
      <p:pic>
        <p:nvPicPr>
          <p:cNvPr id="1026" name="Picture 2" descr="C:\Users\Энька\Desktop\DSC_2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5904"/>
            <a:ext cx="3384376" cy="6418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Энька\Desktop\Img0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278266" cy="6408712"/>
          </a:xfrm>
          <a:prstGeom prst="rect">
            <a:avLst/>
          </a:prstGeom>
          <a:noFill/>
        </p:spPr>
      </p:pic>
      <p:pic>
        <p:nvPicPr>
          <p:cNvPr id="3075" name="Picture 3" descr="C:\Users\Энька\Desktop\DSC_28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230195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Энька\Desktop\DSC_2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88640"/>
            <a:ext cx="4326336" cy="6480720"/>
          </a:xfrm>
          <a:prstGeom prst="rect">
            <a:avLst/>
          </a:prstGeom>
          <a:noFill/>
        </p:spPr>
      </p:pic>
      <p:pic>
        <p:nvPicPr>
          <p:cNvPr id="4099" name="Picture 3" descr="C:\Users\Энька\Desktop\DSC_2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593" y="0"/>
            <a:ext cx="4412405" cy="6609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Энька\Desktop\DSC_2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365699" cy="5904656"/>
          </a:xfrm>
          <a:prstGeom prst="rect">
            <a:avLst/>
          </a:prstGeom>
          <a:noFill/>
        </p:spPr>
      </p:pic>
      <p:pic>
        <p:nvPicPr>
          <p:cNvPr id="2051" name="Picture 3" descr="C:\Users\Энька\Desktop\Img0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941773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B\Downloads\IMG_1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648072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11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B\Downloads\IMG_14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684076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28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539685" cy="407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6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46" y="651132"/>
            <a:ext cx="836745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7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628800"/>
            <a:ext cx="834805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89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Новая папка\IMG_14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078144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\IMG_14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33" y="476671"/>
            <a:ext cx="4293552" cy="56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79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836712"/>
            <a:ext cx="3240360" cy="4678762"/>
          </a:xfrm>
          <a:prstGeom prst="rect">
            <a:avLst/>
          </a:prstGeom>
        </p:spPr>
      </p:pic>
      <p:pic>
        <p:nvPicPr>
          <p:cNvPr id="5" name="Рисунок 4" descr="IMG_98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69268"/>
            <a:ext cx="4176464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196752"/>
            <a:ext cx="846590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47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905.JPG"/>
          <p:cNvPicPr>
            <a:picLocks noChangeAspect="1"/>
          </p:cNvPicPr>
          <p:nvPr/>
        </p:nvPicPr>
        <p:blipFill>
          <a:blip r:embed="rId2" cstate="print"/>
          <a:srcRect l="26732" t="9660" r="17895"/>
          <a:stretch>
            <a:fillRect/>
          </a:stretch>
        </p:blipFill>
        <p:spPr>
          <a:xfrm>
            <a:off x="6300192" y="260648"/>
            <a:ext cx="2635974" cy="6192688"/>
          </a:xfrm>
          <a:prstGeom prst="rect">
            <a:avLst/>
          </a:prstGeom>
        </p:spPr>
      </p:pic>
      <p:pic>
        <p:nvPicPr>
          <p:cNvPr id="3" name="Рисунок 2" descr="IMG_2027.JPG"/>
          <p:cNvPicPr>
            <a:picLocks noChangeAspect="1"/>
          </p:cNvPicPr>
          <p:nvPr/>
        </p:nvPicPr>
        <p:blipFill>
          <a:blip r:embed="rId3" cstate="print"/>
          <a:srcRect l="24357" t="15152" r="22321" b="5628"/>
          <a:stretch>
            <a:fillRect/>
          </a:stretch>
        </p:blipFill>
        <p:spPr>
          <a:xfrm>
            <a:off x="323528" y="260648"/>
            <a:ext cx="2952328" cy="6120680"/>
          </a:xfrm>
          <a:prstGeom prst="rect">
            <a:avLst/>
          </a:prstGeom>
        </p:spPr>
      </p:pic>
      <p:pic>
        <p:nvPicPr>
          <p:cNvPr id="6" name="Рисунок 5" descr="IMG_9958.JPG"/>
          <p:cNvPicPr>
            <a:picLocks noChangeAspect="1"/>
          </p:cNvPicPr>
          <p:nvPr/>
        </p:nvPicPr>
        <p:blipFill>
          <a:blip r:embed="rId4" cstate="print"/>
          <a:srcRect l="25699" t="16428" r="27456" b="4048"/>
          <a:stretch>
            <a:fillRect/>
          </a:stretch>
        </p:blipFill>
        <p:spPr>
          <a:xfrm>
            <a:off x="3419872" y="260648"/>
            <a:ext cx="2637692" cy="61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0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9752.JPG"/>
          <p:cNvPicPr>
            <a:picLocks noChangeAspect="1"/>
          </p:cNvPicPr>
          <p:nvPr/>
        </p:nvPicPr>
        <p:blipFill>
          <a:blip r:embed="rId2" cstate="print"/>
          <a:srcRect l="25563" t="12510" r="21966"/>
          <a:stretch>
            <a:fillRect/>
          </a:stretch>
        </p:blipFill>
        <p:spPr>
          <a:xfrm>
            <a:off x="6228185" y="188640"/>
            <a:ext cx="2592288" cy="6598551"/>
          </a:xfrm>
          <a:prstGeom prst="rect">
            <a:avLst/>
          </a:prstGeom>
        </p:spPr>
      </p:pic>
      <p:pic>
        <p:nvPicPr>
          <p:cNvPr id="6" name="Рисунок 5" descr="IMG_9873.JPG"/>
          <p:cNvPicPr>
            <a:picLocks noChangeAspect="1"/>
          </p:cNvPicPr>
          <p:nvPr/>
        </p:nvPicPr>
        <p:blipFill>
          <a:blip r:embed="rId3" cstate="print"/>
          <a:srcRect l="24533" t="19009" r="26402"/>
          <a:stretch>
            <a:fillRect/>
          </a:stretch>
        </p:blipFill>
        <p:spPr>
          <a:xfrm>
            <a:off x="3635896" y="188640"/>
            <a:ext cx="2623149" cy="6480720"/>
          </a:xfrm>
          <a:prstGeom prst="rect">
            <a:avLst/>
          </a:prstGeom>
        </p:spPr>
      </p:pic>
      <p:pic>
        <p:nvPicPr>
          <p:cNvPr id="7" name="Рисунок 6" descr="IMG_2027.JPG"/>
          <p:cNvPicPr>
            <a:picLocks noChangeAspect="1"/>
          </p:cNvPicPr>
          <p:nvPr/>
        </p:nvPicPr>
        <p:blipFill>
          <a:blip r:embed="rId4" cstate="print"/>
          <a:srcRect l="24357" t="15152" r="22321" b="5628"/>
          <a:stretch>
            <a:fillRect/>
          </a:stretch>
        </p:blipFill>
        <p:spPr>
          <a:xfrm>
            <a:off x="179512" y="188640"/>
            <a:ext cx="3354726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PB</dc:creator>
  <cp:lastModifiedBy>PB</cp:lastModifiedBy>
  <cp:revision>158</cp:revision>
  <dcterms:created xsi:type="dcterms:W3CDTF">2014-05-03T14:25:47Z</dcterms:created>
  <dcterms:modified xsi:type="dcterms:W3CDTF">2015-05-30T15:36:04Z</dcterms:modified>
</cp:coreProperties>
</file>